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707" r:id="rId2"/>
    <p:sldMasterId id="2147483719" r:id="rId3"/>
  </p:sldMasterIdLst>
  <p:sldIdLst>
    <p:sldId id="256" r:id="rId4"/>
    <p:sldId id="258" r:id="rId5"/>
    <p:sldId id="257" r:id="rId6"/>
    <p:sldId id="259" r:id="rId7"/>
    <p:sldId id="260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8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2059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24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536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2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62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36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472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282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85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21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190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23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3719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884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683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8268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6159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378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4CC9E-84A7-4398-9879-F29792750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2C935-994D-4521-98CB-33251D849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A2622-3EFC-44DD-9FD0-3B66EABDB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E45C3-735D-42A1-B258-D167DD63A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749A2A-DD4D-4536-9B88-8C4D20E6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0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E793-5F32-4B03-AF78-0B956932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63F2B-6909-47DC-8143-D3F6985D6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BDB87-CADA-4D45-BEE0-DE8A8DE9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80660-F44A-4282-927B-8EC62E1F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1AB7F-78E4-4A7B-9DFA-06F4393E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76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8905-C56F-44DA-97CE-5C2F7F56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BEE61-C270-43D4-ABB1-7E3FE5BA5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81D7B-8D62-4279-9A80-C093AE870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4F9F4-3DDB-4347-B213-BE5F596C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41468-81D3-472A-9DC7-72D6B862F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55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9605D-6B6C-4856-ADC7-16F3A33C2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25971-2CB5-4C7E-879C-85388803E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975B8-46F1-43F9-B1E8-8822C7289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94DA6-0EE0-4DEA-9BE5-A1F305684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86F39-0757-4FE8-BEF1-F810375F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B1A1A-FEC0-46AE-9679-D2E0163FA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13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B1303-DADD-4B41-8A3D-38173387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01D7C-F9DF-44D1-8AA4-30547FDC0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34C8E-1D76-4797-92CF-38C7FB4DB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9354D-D680-4079-A775-13F068A77A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9F219B-008A-4C15-90F6-0C5C88F44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966F9B-3059-4976-862D-F3F322CDE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8899D-4153-4360-BAEE-57D9A63CC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F67221-40E6-4D07-AB61-7E9DB2FEA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6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A209-C0AA-4345-B792-A148B2D7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328C5-2F5D-4634-ADD9-7EFDF5A2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5836-D3D2-4316-A03C-199019C05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6833F-D5C4-43CE-856A-365B63F1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05AA3B-10F4-40C5-94C9-C2E91820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47AB9-21CF-42BA-931B-AA469218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EDF09-EB93-4F5C-B26E-F085A012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741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10F17-B01F-44A6-8B25-5C9D666DB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7AF65-A5A4-4906-936A-6C763121B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16D40-3E7B-4360-96E7-698C6CCE1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D2584-1DCC-4386-B7E1-35F2636EF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8B18DF-78C2-4FC3-B556-AB22A132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BEBA6-0ED4-423E-AD1D-DEF4FC8DA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08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94FF9-478B-46CC-87A8-0B2C46E3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83CA7-82C9-4785-A578-7962162E1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39FA4E-34EB-401D-BDEF-0FC9821B5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DD21F-7411-45EE-A97A-BB817BC7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B4EE8-84C6-401B-8A5A-C43AC6A3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65108-D4D2-4671-BC4B-623C1179C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320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621F-F9C9-438D-9BB6-AA09938B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F65BC-3BAA-4D74-8500-CF3A1BFD4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6CE1-2BDA-4B5E-81BA-319AB453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84EDF-1ACB-402B-AE60-5F38A68D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851B4-00AF-4A3F-804A-60E88C92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415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6F28B5-281A-4E53-86D3-8DF11930D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520D7-8B84-48A3-8BAE-CD0FF6F45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62302-1B3A-4EE7-AAFC-4A13B245C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38C1B-BE32-4EB0-A26E-0587A02B5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F2FE2-97D5-4DE3-A7D5-71230ECB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80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55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5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0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7B4908-8E20-41DC-8B84-AA92B9CF7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49535-98F1-4C7F-9594-FB6E79901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6080C-A9A4-4181-9DC1-80F562AD3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26E5-9AFD-42AB-85D5-AB63569EAA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B9DC4-99FC-443F-A8AD-792A97BE7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36154-D8C2-46A6-918E-7F98766415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8992-FD6C-48B9-B357-CC00A675A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9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848D-6C90-4F6B-B7AE-44391E3B06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Unit-1</a:t>
            </a:r>
            <a:br>
              <a:rPr lang="en-US" dirty="0"/>
            </a:br>
            <a:r>
              <a:rPr lang="en-US" dirty="0"/>
              <a:t>Concept and Aims of Teaching of Mathematics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EE1CF-662B-454D-BBB6-03F1C584C5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Topic:- A Mathematical Theorem and Its Variants-Converse, Inverse and Contra Positive, Proofs and Types of Proofs</a:t>
            </a:r>
          </a:p>
          <a:p>
            <a:pPr algn="r"/>
            <a:r>
              <a:rPr lang="en-US" dirty="0"/>
              <a:t>By-Dr. Meena Sharma</a:t>
            </a:r>
          </a:p>
        </p:txBody>
      </p:sp>
    </p:spTree>
    <p:extLst>
      <p:ext uri="{BB962C8B-B14F-4D97-AF65-F5344CB8AC3E}">
        <p14:creationId xmlns:p14="http://schemas.microsoft.com/office/powerpoint/2010/main" val="197202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able, people&#10;&#10;Description automatically generated">
            <a:extLst>
              <a:ext uri="{FF2B5EF4-FFF2-40B4-BE49-F238E27FC236}">
                <a16:creationId xmlns:a16="http://schemas.microsoft.com/office/drawing/2014/main" id="{CDCCA6F2-ED0E-4E92-BC39-E9040064D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948683"/>
            <a:ext cx="10905066" cy="22628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D138A5-3FB6-4A3F-B794-7480111FCB18}"/>
              </a:ext>
            </a:extLst>
          </p:cNvPr>
          <p:cNvSpPr txBox="1"/>
          <p:nvPr/>
        </p:nvSpPr>
        <p:spPr>
          <a:xfrm>
            <a:off x="1029810" y="292963"/>
            <a:ext cx="4536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CONVERSE</a:t>
            </a:r>
          </a:p>
        </p:txBody>
      </p:sp>
    </p:spTree>
    <p:extLst>
      <p:ext uri="{BB962C8B-B14F-4D97-AF65-F5344CB8AC3E}">
        <p14:creationId xmlns:p14="http://schemas.microsoft.com/office/powerpoint/2010/main" val="1769534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0318342-9452-4DC5-9F9F-5AC80A90C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Inverse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D4F149-E643-4EB3-B426-83414EB6AE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889658"/>
            <a:ext cx="9603274" cy="142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1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0BB8E63-2FD6-4416-B8B3-64D0D5C4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Contra POSITIVE </a:t>
            </a:r>
          </a:p>
        </p:txBody>
      </p:sp>
      <p:pic>
        <p:nvPicPr>
          <p:cNvPr id="5" name="Content Placeholder 4" descr="A picture containing old, people&#10;&#10;Description automatically generated">
            <a:extLst>
              <a:ext uri="{FF2B5EF4-FFF2-40B4-BE49-F238E27FC236}">
                <a16:creationId xmlns:a16="http://schemas.microsoft.com/office/drawing/2014/main" id="{5047231C-5AE0-4541-BBAE-B87C3C2ED1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686050"/>
            <a:ext cx="9603274" cy="1811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50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DE5CDF-1512-4CDA-B956-23D223F8D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29D7D8-5A6B-4C76-94C8-15798C6C5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5C9319C-E20D-4884-952F-60B6A58C3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able&#10;&#10;Description automatically generated">
            <a:extLst>
              <a:ext uri="{FF2B5EF4-FFF2-40B4-BE49-F238E27FC236}">
                <a16:creationId xmlns:a16="http://schemas.microsoft.com/office/drawing/2014/main" id="{C7732489-F85C-4BD5-AFF0-AFAC1DD59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45" y="1020931"/>
            <a:ext cx="10889909" cy="50737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26A6716-E482-4DE3-888C-47990B902FF3}"/>
              </a:ext>
            </a:extLst>
          </p:cNvPr>
          <p:cNvSpPr txBox="1"/>
          <p:nvPr/>
        </p:nvSpPr>
        <p:spPr>
          <a:xfrm>
            <a:off x="763480" y="133165"/>
            <a:ext cx="1030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Proofs and Types of Proofs</a:t>
            </a:r>
          </a:p>
        </p:txBody>
      </p:sp>
    </p:spTree>
    <p:extLst>
      <p:ext uri="{BB962C8B-B14F-4D97-AF65-F5344CB8AC3E}">
        <p14:creationId xmlns:p14="http://schemas.microsoft.com/office/powerpoint/2010/main" val="386135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5EC3A5-6B78-4C24-BE47-62E1C907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Fight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28A67-7502-47B1-A523-D1732C3F4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915" y="2888250"/>
            <a:ext cx="4297351" cy="29597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Stay Home</a:t>
            </a:r>
          </a:p>
          <a:p>
            <a:r>
              <a:rPr lang="en-US" sz="2000" dirty="0"/>
              <a:t>Stay Healthy</a:t>
            </a:r>
          </a:p>
          <a:p>
            <a:r>
              <a:rPr lang="en-US" sz="2000" dirty="0"/>
              <a:t>Wash Hands</a:t>
            </a:r>
          </a:p>
          <a:p>
            <a:r>
              <a:rPr lang="en-US" sz="2000" dirty="0"/>
              <a:t>Use “Aarogya Setu” App</a:t>
            </a:r>
          </a:p>
          <a:p>
            <a:r>
              <a:rPr lang="en-US" sz="2000" dirty="0"/>
              <a:t>Maintain Social Distancing</a:t>
            </a:r>
          </a:p>
          <a:p>
            <a:endParaRPr lang="en-US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9DDAF8B-7036-46CB-889A-6DBB005DCB10}"/>
              </a:ext>
            </a:extLst>
          </p:cNvPr>
          <p:cNvSpPr txBox="1"/>
          <p:nvPr/>
        </p:nvSpPr>
        <p:spPr>
          <a:xfrm>
            <a:off x="6417731" y="2888250"/>
            <a:ext cx="4292594" cy="29597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72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25752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Trebuchet MS</vt:lpstr>
      <vt:lpstr>Wingdings 3</vt:lpstr>
      <vt:lpstr>Facet</vt:lpstr>
      <vt:lpstr>Gallery</vt:lpstr>
      <vt:lpstr>Office Theme</vt:lpstr>
      <vt:lpstr>Unit-1 Concept and Aims of Teaching of Mathematics</vt:lpstr>
      <vt:lpstr>PowerPoint Presentation</vt:lpstr>
      <vt:lpstr>Inverse</vt:lpstr>
      <vt:lpstr>Contra POSITIVE </vt:lpstr>
      <vt:lpstr>PowerPoint Presentation</vt:lpstr>
      <vt:lpstr>Fight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Unit-1 Concept and Aims of Teaching of Mathematics</dc:title>
  <dc:creator>Shubham Sharma</dc:creator>
  <cp:lastModifiedBy>Shubham Sharma</cp:lastModifiedBy>
  <cp:revision>2</cp:revision>
  <dcterms:created xsi:type="dcterms:W3CDTF">2020-04-16T18:24:45Z</dcterms:created>
  <dcterms:modified xsi:type="dcterms:W3CDTF">2020-04-16T18:25:04Z</dcterms:modified>
</cp:coreProperties>
</file>